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6" r:id="rId9"/>
    <p:sldId id="260" r:id="rId10"/>
    <p:sldId id="267" r:id="rId11"/>
    <p:sldId id="261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96B7D-4B23-08E8-B0DA-FD8B4D58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24AB3-D882-A059-FA63-9245D58FA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11963-B66D-D36D-A3DB-5B1AB88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A04DE6-1407-6F1B-587F-03008A50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9FC047-391C-D314-3D86-0022095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8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098E-FC51-4B5C-FFA3-A7EFE9A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95251B-1667-36CE-A99D-3DF2FF972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2922BE-1FA9-3B87-A676-AAD8602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F1F87-41B8-0990-5145-6D5B3874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9BCF9-1E6B-4F27-3D8A-0AC6749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11ACE-937F-B6B6-2E96-830FD00D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3A8BCF-5E27-8BE6-95DA-F54A36A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AD18C-9F9C-57F6-4BA5-258D36C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31032-6F56-EEB1-5ADF-A89ED3AA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F353-6ACB-78DF-AD1F-839F0583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7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E372-409D-7731-2030-998F1E0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D39C5-85E8-7114-50E9-1E83D764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2B5A-FA79-7327-F48B-6E53BF1E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88DDA6-8D09-DB7F-9AB6-B06CF9F4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77540-57B4-535F-3C69-5807EA69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42-26D6-1C66-E433-69C4931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76F34-3DB8-32D9-761F-6B564C78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143E-7A3F-0B01-83AB-BE3D911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8DA64D-1DC5-F47A-E7A1-5ACE149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6E8FE-1CAD-5A25-0183-A9CE8B4A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9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39F-7C70-14C2-AB1B-F129AC87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2FF9B-2FFC-AC05-98BF-9F74E603A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9B67E7-3348-4B2C-1FC8-52794EA2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4BDC3A-E2D7-9115-0876-9E03E570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E25D3-D65C-ADE4-DBBF-83B7D84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C50C0-01CF-BFFB-AE66-57571C44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5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B881-AE7C-9132-2904-39A655C6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C9CBE-2865-C3F4-3C3F-4A8F70C7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09560E-C88C-D63F-40AF-08B51086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6FCBE5-0E25-0034-B381-F0EE71253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58CFA4-BE7C-EE14-6DEC-5FBA0BC1C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945C39-2513-437E-DF31-85600397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F2E0D9-67AD-D5D2-B66F-A5D0137E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292B63-A8F8-B63C-0185-791FA86A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8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77020-CC76-77BE-4043-B88F4F6B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669E60-63D4-BEA2-39E9-B665F88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982C7-391E-DF2A-FA80-0ED6C293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061E88-CC67-E3DE-535B-164E320A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32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6CF1C-E7DF-5C48-1923-064615CC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D48B14-4FBD-18E8-732F-F75386E7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CCFEA-813E-611E-75E7-EC84CB97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25BAF-0773-0066-6A99-69B69DD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0F4D1-EB27-23BD-C4A9-08883A27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4CB6B3-A460-A2BD-9AEE-DE4FF1B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CDBDA-3349-DDEC-7902-5E44A1FB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E2D035-40BC-C08F-593F-B76F5E6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D250F8-D37E-BD85-6AE1-40D5E457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7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56F1-DB41-D8A4-2C48-3C0A29C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B88060-94DF-4675-143A-25274ECF5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6A7CF0-C1BF-BE4D-6278-202906A39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12E02-00C9-4ECA-7553-190FBA2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7B293-5133-1053-3EC0-06A3F427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08C82-B851-32EF-E76F-40891686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7FDEC-538F-1E9B-1A00-3618FABA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BB1D27-7F83-A39D-0B9F-37E5F037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BD7F-E49D-1936-4F59-0548498B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AE86-8894-4158-9E2E-3A9439F285BE}" type="datetimeFigureOut">
              <a:rPr lang="pt-BR" smtClean="0"/>
              <a:t>03/01/2023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36835B-4D04-5D15-4314-CDCD2531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1F1B7-7B06-1F9D-B000-CF79DD93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0333-2BDC-4B3B-8382-701C059FA7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tos de higiene pessoal | Vaquinhas online">
            <a:extLst>
              <a:ext uri="{FF2B5EF4-FFF2-40B4-BE49-F238E27FC236}">
                <a16:creationId xmlns:a16="http://schemas.microsoft.com/office/drawing/2014/main" id="{29FE2DE2-3EDD-0093-1743-DE5ADAB9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1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-bebidas – Casa Santa Luzia">
            <a:extLst>
              <a:ext uri="{FF2B5EF4-FFF2-40B4-BE49-F238E27FC236}">
                <a16:creationId xmlns:a16="http://schemas.microsoft.com/office/drawing/2014/main" id="{C36A0B85-D016-9484-3E96-D5EA38769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5492" r="18601" b="13462"/>
          <a:stretch/>
        </p:blipFill>
        <p:spPr bwMode="auto">
          <a:xfrm>
            <a:off x="7182678" y="291549"/>
            <a:ext cx="6858000" cy="57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sta de Aperitivos! Cod. C-035 | Floricultura Cheiro Verde • Palhoça / SC  • Compre online!">
            <a:extLst>
              <a:ext uri="{FF2B5EF4-FFF2-40B4-BE49-F238E27FC236}">
                <a16:creationId xmlns:a16="http://schemas.microsoft.com/office/drawing/2014/main" id="{CAA8768A-0D02-20F6-D9B2-E6E1AE78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75" y="291548"/>
            <a:ext cx="5983125" cy="57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3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98992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2A3862F-E544-0F43-375E-50DEA4B8F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38" t="3183" r="-20928"/>
          <a:stretch/>
        </p:blipFill>
        <p:spPr>
          <a:xfrm>
            <a:off x="7168976" y="-489327"/>
            <a:ext cx="5507085" cy="3855600"/>
          </a:xfrm>
          <a:prstGeom prst="rect">
            <a:avLst/>
          </a:prstGeom>
        </p:spPr>
      </p:pic>
      <p:pic>
        <p:nvPicPr>
          <p:cNvPr id="9" name="Imagem 8" descr="Uma imagem contendo mesa&#10;&#10;Descrição gerada automaticamente">
            <a:extLst>
              <a:ext uri="{FF2B5EF4-FFF2-40B4-BE49-F238E27FC236}">
                <a16:creationId xmlns:a16="http://schemas.microsoft.com/office/drawing/2014/main" id="{DB79ED4A-2DE5-D5DB-960F-B6550F65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86" t="4394" r="-12709" b="4050"/>
          <a:stretch/>
        </p:blipFill>
        <p:spPr>
          <a:xfrm>
            <a:off x="5203289" y="3290540"/>
            <a:ext cx="5507085" cy="3855600"/>
          </a:xfrm>
          <a:prstGeom prst="rect">
            <a:avLst/>
          </a:prstGeom>
        </p:spPr>
      </p:pic>
      <p:pic>
        <p:nvPicPr>
          <p:cNvPr id="11" name="Imagem 10" descr="Uma imagem contendo comida, bolo, pedaço, mesa&#10;&#10;Descrição gerada automaticamente">
            <a:extLst>
              <a:ext uri="{FF2B5EF4-FFF2-40B4-BE49-F238E27FC236}">
                <a16:creationId xmlns:a16="http://schemas.microsoft.com/office/drawing/2014/main" id="{93A85D2C-A201-20DB-D5CF-3FC7EF4BC2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4" t="12261" r="-3950" b="12449"/>
          <a:stretch/>
        </p:blipFill>
        <p:spPr>
          <a:xfrm>
            <a:off x="8468914" y="1501200"/>
            <a:ext cx="5507085" cy="3855600"/>
          </a:xfrm>
          <a:prstGeom prst="rect">
            <a:avLst/>
          </a:prstGeom>
        </p:spPr>
      </p:pic>
      <p:pic>
        <p:nvPicPr>
          <p:cNvPr id="13" name="Imagem 12" descr="Caixa de comida&#10;&#10;Descrição gerada automaticamente com confiança baixa">
            <a:extLst>
              <a:ext uri="{FF2B5EF4-FFF2-40B4-BE49-F238E27FC236}">
                <a16:creationId xmlns:a16="http://schemas.microsoft.com/office/drawing/2014/main" id="{6BA4CA05-91CC-EFC6-0B8B-8BB6B41B0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22" t="5145" r="-13500" b="6697"/>
          <a:stretch/>
        </p:blipFill>
        <p:spPr>
          <a:xfrm>
            <a:off x="9134664" y="3524384"/>
            <a:ext cx="550708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4886CB2-DEBC-C526-D080-0FB15576EE3B}"/>
              </a:ext>
            </a:extLst>
          </p:cNvPr>
          <p:cNvSpPr/>
          <p:nvPr/>
        </p:nvSpPr>
        <p:spPr>
          <a:xfrm>
            <a:off x="-5820" y="398992"/>
            <a:ext cx="550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D5069B-82E8-32F7-C4F1-BB5096F0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278" b="6550"/>
          <a:stretch/>
        </p:blipFill>
        <p:spPr bwMode="auto">
          <a:xfrm>
            <a:off x="1050889" y="670958"/>
            <a:ext cx="550218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1771" r="12626" b="-798"/>
          <a:stretch/>
        </p:blipFill>
        <p:spPr bwMode="auto">
          <a:xfrm>
            <a:off x="7460210" y="670958"/>
            <a:ext cx="5508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BD9073-0413-00CA-BFB7-9164F70D27C5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14 x 15,30</a:t>
            </a:r>
          </a:p>
        </p:txBody>
      </p:sp>
    </p:spTree>
    <p:extLst>
      <p:ext uri="{BB962C8B-B14F-4D97-AF65-F5344CB8AC3E}">
        <p14:creationId xmlns:p14="http://schemas.microsoft.com/office/powerpoint/2010/main" val="306616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808A5F-9A76-1129-9CAC-BB4E9C17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8290" r="12626" b="3138"/>
          <a:stretch/>
        </p:blipFill>
        <p:spPr bwMode="auto">
          <a:xfrm>
            <a:off x="5764696" y="238539"/>
            <a:ext cx="6134100" cy="55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03DA102-0FDF-4824-74BA-EFD5B63441D5}"/>
              </a:ext>
            </a:extLst>
          </p:cNvPr>
          <p:cNvSpPr/>
          <p:nvPr/>
        </p:nvSpPr>
        <p:spPr>
          <a:xfrm>
            <a:off x="0" y="0"/>
            <a:ext cx="6134100" cy="559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0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AB975B-F4C0-4A95-4567-ED4675A9C171}"/>
              </a:ext>
            </a:extLst>
          </p:cNvPr>
          <p:cNvSpPr/>
          <p:nvPr/>
        </p:nvSpPr>
        <p:spPr>
          <a:xfrm>
            <a:off x="0" y="601"/>
            <a:ext cx="6858000" cy="576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esta com comidas&#10;&#10;Descrição gerada automaticamente com confiança média">
            <a:extLst>
              <a:ext uri="{FF2B5EF4-FFF2-40B4-BE49-F238E27FC236}">
                <a16:creationId xmlns:a16="http://schemas.microsoft.com/office/drawing/2014/main" id="{F4B22DB3-6C94-0787-0B55-91F358A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7" r="-7317" b="6"/>
          <a:stretch/>
        </p:blipFill>
        <p:spPr>
          <a:xfrm>
            <a:off x="1" y="200"/>
            <a:ext cx="6858000" cy="5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tipo Do Modelo Cinza - Imagens grátis no Pixabay">
            <a:extLst>
              <a:ext uri="{FF2B5EF4-FFF2-40B4-BE49-F238E27FC236}">
                <a16:creationId xmlns:a16="http://schemas.microsoft.com/office/drawing/2014/main" id="{36D30F51-7EDC-CDC3-D995-4D0B04E0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8119" r="23334" b="13470"/>
          <a:stretch/>
        </p:blipFill>
        <p:spPr bwMode="auto">
          <a:xfrm>
            <a:off x="1285461" y="530089"/>
            <a:ext cx="5155096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magens PNG, 390000+ Recursos gráficos para download gratuito">
            <a:extLst>
              <a:ext uri="{FF2B5EF4-FFF2-40B4-BE49-F238E27FC236}">
                <a16:creationId xmlns:a16="http://schemas.microsoft.com/office/drawing/2014/main" id="{D6F883DA-41B1-B31F-C8DE-00AB8B9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2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6CB234-AA40-ADEA-3CE8-35B6758172A3}"/>
              </a:ext>
            </a:extLst>
          </p:cNvPr>
          <p:cNvSpPr txBox="1"/>
          <p:nvPr/>
        </p:nvSpPr>
        <p:spPr>
          <a:xfrm>
            <a:off x="2710070" y="39889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SUPER MERCADO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B95AE-D3BB-5D92-14E5-7B8881048CD0}"/>
              </a:ext>
            </a:extLst>
          </p:cNvPr>
          <p:cNvSpPr txBox="1"/>
          <p:nvPr/>
        </p:nvSpPr>
        <p:spPr>
          <a:xfrm>
            <a:off x="7692894" y="4141305"/>
            <a:ext cx="2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S 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2E6ACC-E970-A499-1F9B-29C0DB2488A4}"/>
              </a:ext>
            </a:extLst>
          </p:cNvPr>
          <p:cNvSpPr/>
          <p:nvPr/>
        </p:nvSpPr>
        <p:spPr>
          <a:xfrm>
            <a:off x="3022074" y="1864830"/>
            <a:ext cx="1681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9600" b="1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S M</a:t>
            </a:r>
          </a:p>
        </p:txBody>
      </p:sp>
    </p:spTree>
    <p:extLst>
      <p:ext uri="{BB962C8B-B14F-4D97-AF65-F5344CB8AC3E}">
        <p14:creationId xmlns:p14="http://schemas.microsoft.com/office/powerpoint/2010/main" val="20895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D66E7-3E1C-43F5-DF8F-001EFEC4B4DE}"/>
              </a:ext>
            </a:extLst>
          </p:cNvPr>
          <p:cNvSpPr/>
          <p:nvPr/>
        </p:nvSpPr>
        <p:spPr>
          <a:xfrm>
            <a:off x="8362122" y="1192695"/>
            <a:ext cx="1080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4481B-CEB3-66DB-3FB5-66576B9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66" y="3287022"/>
            <a:ext cx="1079086" cy="1079086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1917DBC1-25BF-11B6-1E20-4C038F0A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57" y="1206430"/>
            <a:ext cx="5153025" cy="47625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4F451E33-E687-3BED-98C6-1AE418351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0" t="-10473" r="-5890" b="-10473"/>
          <a:stretch/>
        </p:blipFill>
        <p:spPr>
          <a:xfrm>
            <a:off x="508279" y="208930"/>
            <a:ext cx="5760000" cy="57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77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8355C0-22C9-54BF-F9D7-7B8E577022A4}"/>
              </a:ext>
            </a:extLst>
          </p:cNvPr>
          <p:cNvSpPr/>
          <p:nvPr/>
        </p:nvSpPr>
        <p:spPr>
          <a:xfrm>
            <a:off x="80601" y="0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4B492-A136-F39A-A68A-3B33CA0F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6" t="21836" r="8648" b="21931"/>
          <a:stretch/>
        </p:blipFill>
        <p:spPr>
          <a:xfrm>
            <a:off x="8578297" y="-141632"/>
            <a:ext cx="5512905" cy="3856382"/>
          </a:xfrm>
          <a:prstGeom prst="rect">
            <a:avLst/>
          </a:prstGeom>
        </p:spPr>
      </p:pic>
      <p:pic>
        <p:nvPicPr>
          <p:cNvPr id="1028" name="Picture 4" descr="PASTA DE DENTE COLGATE 50G | Shopee Brasil">
            <a:extLst>
              <a:ext uri="{FF2B5EF4-FFF2-40B4-BE49-F238E27FC236}">
                <a16:creationId xmlns:a16="http://schemas.microsoft.com/office/drawing/2014/main" id="{8B4DF81B-4CED-531F-C1DE-4AE96636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24900" r="4791" b="14621"/>
          <a:stretch/>
        </p:blipFill>
        <p:spPr bwMode="auto">
          <a:xfrm>
            <a:off x="4007956" y="4247321"/>
            <a:ext cx="5897218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mpoo dove reconstruçao completa 670ML | Submarino">
            <a:extLst>
              <a:ext uri="{FF2B5EF4-FFF2-40B4-BE49-F238E27FC236}">
                <a16:creationId xmlns:a16="http://schemas.microsoft.com/office/drawing/2014/main" id="{DB094C3B-9495-CF67-F20C-0CFE2FE0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51" r="-19216" b="1252"/>
          <a:stretch/>
        </p:blipFill>
        <p:spPr bwMode="auto">
          <a:xfrm>
            <a:off x="9435548" y="3856382"/>
            <a:ext cx="5512904" cy="38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FE3595A5-3515-CEFE-4C18-8B28A9DB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29" y="-865532"/>
            <a:ext cx="1171575" cy="6858000"/>
          </a:xfrm>
          <a:prstGeom prst="rect">
            <a:avLst/>
          </a:prstGeom>
        </p:spPr>
      </p:pic>
      <p:pic>
        <p:nvPicPr>
          <p:cNvPr id="7" name="Imagem 6" descr="Uma imagem contendo comida, faca&#10;&#10;Descrição gerada automaticamente">
            <a:extLst>
              <a:ext uri="{FF2B5EF4-FFF2-40B4-BE49-F238E27FC236}">
                <a16:creationId xmlns:a16="http://schemas.microsoft.com/office/drawing/2014/main" id="{8D7B9222-C21C-27B6-68FE-A66D719B56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-152437" r="562" b="-152437"/>
          <a:stretch/>
        </p:blipFill>
        <p:spPr>
          <a:xfrm>
            <a:off x="-1721956" y="4406349"/>
            <a:ext cx="5512906" cy="38563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C685FF-9F6F-1B58-D831-A4BBA7A1E852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1542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0EBC18-F713-A2F7-5791-66A6DBF1FA70}"/>
              </a:ext>
            </a:extLst>
          </p:cNvPr>
          <p:cNvSpPr/>
          <p:nvPr/>
        </p:nvSpPr>
        <p:spPr>
          <a:xfrm>
            <a:off x="0" y="-1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EE790A79-92F3-4446-2D5E-56626DF49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0" r="-19910"/>
          <a:stretch/>
        </p:blipFill>
        <p:spPr>
          <a:xfrm>
            <a:off x="9611040" y="991138"/>
            <a:ext cx="5512905" cy="3856381"/>
          </a:xfrm>
          <a:prstGeom prst="rect">
            <a:avLst/>
          </a:prstGeom>
        </p:spPr>
      </p:pic>
      <p:pic>
        <p:nvPicPr>
          <p:cNvPr id="8" name="Imagem 7" descr="Uma imagem contendo acessório, comida&#10;&#10;Descrição gerada automaticamente">
            <a:extLst>
              <a:ext uri="{FF2B5EF4-FFF2-40B4-BE49-F238E27FC236}">
                <a16:creationId xmlns:a16="http://schemas.microsoft.com/office/drawing/2014/main" id="{869AA6D6-42D4-92EF-5F22-990581E3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25" r="-9325"/>
          <a:stretch/>
        </p:blipFill>
        <p:spPr>
          <a:xfrm>
            <a:off x="5731357" y="4105044"/>
            <a:ext cx="5512905" cy="385560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4E218B9-70CB-E5E5-DAF2-5CFCB8486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55" r="-55055"/>
          <a:stretch/>
        </p:blipFill>
        <p:spPr>
          <a:xfrm>
            <a:off x="6854587" y="1109431"/>
            <a:ext cx="5512905" cy="3855600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E1C16A0E-3899-9101-A08F-584A62D4D9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69" r="-63569"/>
          <a:stretch/>
        </p:blipFill>
        <p:spPr>
          <a:xfrm>
            <a:off x="561615" y="2752956"/>
            <a:ext cx="5512905" cy="38556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C79EE4-C573-ACF8-2589-1679F5A29081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</p:spTree>
    <p:extLst>
      <p:ext uri="{BB962C8B-B14F-4D97-AF65-F5344CB8AC3E}">
        <p14:creationId xmlns:p14="http://schemas.microsoft.com/office/powerpoint/2010/main" val="70212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108403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Bebidas Quentes - Bebidas Chiamulera">
            <a:extLst>
              <a:ext uri="{FF2B5EF4-FFF2-40B4-BE49-F238E27FC236}">
                <a16:creationId xmlns:a16="http://schemas.microsoft.com/office/drawing/2014/main" id="{066FB330-8E2F-7935-F519-ED93C439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75" t="13848" r="-29897" b="11064"/>
          <a:stretch/>
        </p:blipFill>
        <p:spPr bwMode="auto">
          <a:xfrm>
            <a:off x="5275062" y="3429000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rigerante H2O Limão 1,5L Ambev">
            <a:extLst>
              <a:ext uri="{FF2B5EF4-FFF2-40B4-BE49-F238E27FC236}">
                <a16:creationId xmlns:a16="http://schemas.microsoft.com/office/drawing/2014/main" id="{49ED6A55-0C68-9F27-3498-B23A0BE06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8197516" y="3311582"/>
            <a:ext cx="5512904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5" name="Imagem 4" descr="Uma imagem contendo comida&#10;&#10;Descrição gerada automaticamente">
            <a:extLst>
              <a:ext uri="{FF2B5EF4-FFF2-40B4-BE49-F238E27FC236}">
                <a16:creationId xmlns:a16="http://schemas.microsoft.com/office/drawing/2014/main" id="{A2A78E7D-8C93-8CE5-140B-786D8EAFA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55" r="-157555"/>
          <a:stretch/>
        </p:blipFill>
        <p:spPr>
          <a:xfrm>
            <a:off x="7155125" y="1012120"/>
            <a:ext cx="5512904" cy="3855600"/>
          </a:xfrm>
          <a:prstGeom prst="rect">
            <a:avLst/>
          </a:prstGeom>
        </p:spPr>
      </p:pic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68091178-FB2B-5C83-E83A-DFB31EA44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>
          <a:xfrm>
            <a:off x="2972850" y="2851856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7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F6E5542-B57C-68C5-18F4-CCC1EF1088EF}"/>
              </a:ext>
            </a:extLst>
          </p:cNvPr>
          <p:cNvSpPr/>
          <p:nvPr/>
        </p:nvSpPr>
        <p:spPr>
          <a:xfrm>
            <a:off x="0" y="20741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748A5A-7E2C-F094-DFB2-4FE93CB6AFF7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2052" name="Picture 4" descr="Zé Delivery - Delivery de Refrigerantes">
            <a:extLst>
              <a:ext uri="{FF2B5EF4-FFF2-40B4-BE49-F238E27FC236}">
                <a16:creationId xmlns:a16="http://schemas.microsoft.com/office/drawing/2014/main" id="{B5023D75-1226-3F81-7AE1-A6F385DB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92" r="-21492"/>
          <a:stretch/>
        </p:blipFill>
        <p:spPr bwMode="auto">
          <a:xfrm>
            <a:off x="7392968" y="-1003744"/>
            <a:ext cx="551290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Calendário&#10;&#10;Descrição gerada automaticamente">
            <a:extLst>
              <a:ext uri="{FF2B5EF4-FFF2-40B4-BE49-F238E27FC236}">
                <a16:creationId xmlns:a16="http://schemas.microsoft.com/office/drawing/2014/main" id="{C1A7DADF-2E1F-3B96-8E51-C087F59C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95" r="-185095"/>
          <a:stretch/>
        </p:blipFill>
        <p:spPr>
          <a:xfrm>
            <a:off x="7576458" y="2383846"/>
            <a:ext cx="5512905" cy="3855600"/>
          </a:xfrm>
          <a:prstGeom prst="rect">
            <a:avLst/>
          </a:prstGeom>
        </p:spPr>
      </p:pic>
      <p:pic>
        <p:nvPicPr>
          <p:cNvPr id="9" name="Imagem 8" descr="Lata vermelha com letras brancas&#10;&#10;Descrição gerada automaticamente">
            <a:extLst>
              <a:ext uri="{FF2B5EF4-FFF2-40B4-BE49-F238E27FC236}">
                <a16:creationId xmlns:a16="http://schemas.microsoft.com/office/drawing/2014/main" id="{1D9CEBAE-5A2E-2C31-203E-25821D32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77" r="-58677"/>
          <a:stretch/>
        </p:blipFill>
        <p:spPr>
          <a:xfrm>
            <a:off x="-469918" y="4779118"/>
            <a:ext cx="5512905" cy="3855600"/>
          </a:xfrm>
          <a:prstGeom prst="rect">
            <a:avLst/>
          </a:prstGeom>
        </p:spPr>
      </p:pic>
      <p:pic>
        <p:nvPicPr>
          <p:cNvPr id="11" name="Imagem 10" descr="Garrafa de bebida&#10;&#10;Descrição gerada automaticamente">
            <a:extLst>
              <a:ext uri="{FF2B5EF4-FFF2-40B4-BE49-F238E27FC236}">
                <a16:creationId xmlns:a16="http://schemas.microsoft.com/office/drawing/2014/main" id="{ADBDA6BB-19EC-2860-F2A6-6662B8C0A5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24" r="-40624"/>
          <a:stretch/>
        </p:blipFill>
        <p:spPr>
          <a:xfrm>
            <a:off x="4350088" y="3319866"/>
            <a:ext cx="5512904" cy="3855600"/>
          </a:xfrm>
          <a:prstGeom prst="rect">
            <a:avLst/>
          </a:prstGeom>
        </p:spPr>
      </p:pic>
      <p:pic>
        <p:nvPicPr>
          <p:cNvPr id="13" name="Imagem 12" descr="Garrafa de bebida&#10;&#10;Descrição gerada automaticamente">
            <a:extLst>
              <a:ext uri="{FF2B5EF4-FFF2-40B4-BE49-F238E27FC236}">
                <a16:creationId xmlns:a16="http://schemas.microsoft.com/office/drawing/2014/main" id="{C68CBBF8-5DAD-7244-F171-16CF6CDC9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39" r="-57239"/>
          <a:stretch/>
        </p:blipFill>
        <p:spPr>
          <a:xfrm>
            <a:off x="2700654" y="1501200"/>
            <a:ext cx="5512904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2BE935-FD3B-5A8D-10AC-154A2A71DBC4}"/>
              </a:ext>
            </a:extLst>
          </p:cNvPr>
          <p:cNvSpPr/>
          <p:nvPr/>
        </p:nvSpPr>
        <p:spPr>
          <a:xfrm>
            <a:off x="-5820" y="344987"/>
            <a:ext cx="5512905" cy="38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DD223-2B63-76DE-2EEF-6CF4B6399C9E}"/>
              </a:ext>
            </a:extLst>
          </p:cNvPr>
          <p:cNvSpPr txBox="1"/>
          <p:nvPr/>
        </p:nvSpPr>
        <p:spPr>
          <a:xfrm>
            <a:off x="3801979" y="-529389"/>
            <a:ext cx="441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Tamanho: 10,71 x 15,31</a:t>
            </a:r>
          </a:p>
        </p:txBody>
      </p:sp>
      <p:pic>
        <p:nvPicPr>
          <p:cNvPr id="3076" name="Picture 4" descr="Uncle Chipps Plain Salted, 30 g Pouch - Fetch N Buy">
            <a:extLst>
              <a:ext uri="{FF2B5EF4-FFF2-40B4-BE49-F238E27FC236}">
                <a16:creationId xmlns:a16="http://schemas.microsoft.com/office/drawing/2014/main" id="{1294ADEF-634E-3A4E-949C-C7E4779E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03" r="-20729"/>
          <a:stretch/>
        </p:blipFill>
        <p:spPr bwMode="auto">
          <a:xfrm>
            <a:off x="-913274" y="2410358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endoim Salgado 500g - Dori 1 Unidade | Doce &amp; Festa Distribuidora">
            <a:extLst>
              <a:ext uri="{FF2B5EF4-FFF2-40B4-BE49-F238E27FC236}">
                <a16:creationId xmlns:a16="http://schemas.microsoft.com/office/drawing/2014/main" id="{D4425547-E084-4696-4674-685462A2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15656" r="688" b="16366"/>
          <a:stretch/>
        </p:blipFill>
        <p:spPr bwMode="auto">
          <a:xfrm>
            <a:off x="7074888" y="2089217"/>
            <a:ext cx="5507085" cy="38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arrafa de plástico com frutas dentro&#10;&#10;Descrição gerada automaticamente">
            <a:extLst>
              <a:ext uri="{FF2B5EF4-FFF2-40B4-BE49-F238E27FC236}">
                <a16:creationId xmlns:a16="http://schemas.microsoft.com/office/drawing/2014/main" id="{28092D6E-7AB5-B001-6665-364931AA7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00" t="2296" r="-18275" b="2296"/>
          <a:stretch/>
        </p:blipFill>
        <p:spPr>
          <a:xfrm>
            <a:off x="8788340" y="345769"/>
            <a:ext cx="5507085" cy="3855600"/>
          </a:xfrm>
          <a:prstGeom prst="rect">
            <a:avLst/>
          </a:prstGeom>
        </p:spPr>
      </p:pic>
      <p:pic>
        <p:nvPicPr>
          <p:cNvPr id="8" name="Imagem 7" descr="Uma imagem contendo comida, mesa&#10;&#10;Descrição gerada automaticamente">
            <a:extLst>
              <a:ext uri="{FF2B5EF4-FFF2-40B4-BE49-F238E27FC236}">
                <a16:creationId xmlns:a16="http://schemas.microsoft.com/office/drawing/2014/main" id="{37B3EC0E-C0E3-2ED4-818D-06AF05303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12" r="-21821"/>
          <a:stretch/>
        </p:blipFill>
        <p:spPr>
          <a:xfrm>
            <a:off x="3003884" y="2410358"/>
            <a:ext cx="5507085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41</Words>
  <Application>Microsoft Office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Bastos</dc:creator>
  <cp:lastModifiedBy>Diogo Bastos</cp:lastModifiedBy>
  <cp:revision>32</cp:revision>
  <dcterms:created xsi:type="dcterms:W3CDTF">2022-10-31T13:05:44Z</dcterms:created>
  <dcterms:modified xsi:type="dcterms:W3CDTF">2023-01-03T14:36:21Z</dcterms:modified>
</cp:coreProperties>
</file>